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51762-94E1-4979-9DBD-908015546C3D}" type="datetimeFigureOut">
              <a:rPr lang="da-DK" smtClean="0"/>
              <a:t>02-02-2014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A6589-F139-418B-B69B-0A609ABFBB0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063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 smtClean="0"/>
              <a:t>Background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my</a:t>
            </a:r>
            <a:r>
              <a:rPr lang="da-DK" dirty="0" smtClean="0"/>
              <a:t> </a:t>
            </a:r>
            <a:r>
              <a:rPr lang="da-DK" dirty="0" err="1" smtClean="0"/>
              <a:t>self</a:t>
            </a:r>
            <a:endParaRPr lang="da-DK" dirty="0" smtClean="0"/>
          </a:p>
          <a:p>
            <a:pPr marL="171450" indent="-171450">
              <a:buFontTx/>
              <a:buChar char="-"/>
            </a:pPr>
            <a:r>
              <a:rPr lang="da-DK" dirty="0" err="1" smtClean="0"/>
              <a:t>Started</a:t>
            </a:r>
            <a:r>
              <a:rPr lang="da-DK" dirty="0" smtClean="0"/>
              <a:t> in </a:t>
            </a:r>
            <a:r>
              <a:rPr lang="da-DK" dirty="0" err="1" smtClean="0"/>
              <a:t>june</a:t>
            </a:r>
            <a:r>
              <a:rPr lang="da-DK" dirty="0" smtClean="0"/>
              <a:t> 2013 …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A6589-F139-418B-B69B-0A609ABFBB0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245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 smtClean="0"/>
              <a:t>Original plan for the </a:t>
            </a:r>
            <a:r>
              <a:rPr lang="da-DK" dirty="0" err="1" smtClean="0"/>
              <a:t>survey</a:t>
            </a:r>
            <a:r>
              <a:rPr lang="da-DK" dirty="0" smtClean="0"/>
              <a:t> </a:t>
            </a:r>
            <a:r>
              <a:rPr lang="da-DK" dirty="0" err="1" smtClean="0"/>
              <a:t>consisted</a:t>
            </a:r>
            <a:r>
              <a:rPr lang="da-DK" dirty="0" smtClean="0"/>
              <a:t> of </a:t>
            </a:r>
            <a:r>
              <a:rPr lang="da-DK" dirty="0" err="1" smtClean="0"/>
              <a:t>three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 instruments </a:t>
            </a:r>
            <a:r>
              <a:rPr lang="da-DK" dirty="0" err="1" smtClean="0"/>
              <a:t>setup</a:t>
            </a:r>
            <a:r>
              <a:rPr lang="da-DK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da-DK" dirty="0" smtClean="0"/>
              <a:t>1. High </a:t>
            </a:r>
            <a:r>
              <a:rPr lang="da-DK" dirty="0" err="1" smtClean="0"/>
              <a:t>frequency</a:t>
            </a:r>
            <a:r>
              <a:rPr lang="da-DK" dirty="0" smtClean="0"/>
              <a:t> </a:t>
            </a:r>
            <a:r>
              <a:rPr lang="da-DK" dirty="0" err="1" smtClean="0"/>
              <a:t>measurements</a:t>
            </a:r>
            <a:r>
              <a:rPr lang="da-DK" dirty="0" smtClean="0"/>
              <a:t>  with the ADU-07e data logger from </a:t>
            </a:r>
            <a:r>
              <a:rPr lang="da-DK" dirty="0" err="1" smtClean="0"/>
              <a:t>Metronix</a:t>
            </a:r>
            <a:r>
              <a:rPr lang="da-DK" dirty="0" smtClean="0"/>
              <a:t>, with </a:t>
            </a:r>
            <a:r>
              <a:rPr lang="da-DK" dirty="0" err="1" smtClean="0"/>
              <a:t>two</a:t>
            </a:r>
            <a:r>
              <a:rPr lang="da-DK" dirty="0" smtClean="0"/>
              <a:t>/</a:t>
            </a:r>
            <a:r>
              <a:rPr lang="da-DK" dirty="0" err="1" smtClean="0"/>
              <a:t>three</a:t>
            </a:r>
            <a:r>
              <a:rPr lang="da-DK" dirty="0" smtClean="0"/>
              <a:t> </a:t>
            </a:r>
            <a:r>
              <a:rPr lang="da-DK" dirty="0" err="1" smtClean="0"/>
              <a:t>induction</a:t>
            </a:r>
            <a:r>
              <a:rPr lang="da-DK" dirty="0"/>
              <a:t> </a:t>
            </a:r>
            <a:r>
              <a:rPr lang="da-DK" dirty="0" err="1" smtClean="0"/>
              <a:t>coils</a:t>
            </a:r>
            <a:r>
              <a:rPr lang="da-DK" dirty="0" smtClean="0"/>
              <a:t> and PbPbCl2 </a:t>
            </a:r>
            <a:r>
              <a:rPr lang="da-DK" dirty="0" err="1" smtClean="0"/>
              <a:t>Electrodes</a:t>
            </a:r>
            <a:r>
              <a:rPr lang="da-DK" dirty="0" smtClean="0"/>
              <a:t>. </a:t>
            </a:r>
            <a:r>
              <a:rPr lang="da-DK" dirty="0" err="1" smtClean="0"/>
              <a:t>Measured</a:t>
            </a:r>
            <a:r>
              <a:rPr lang="da-DK" dirty="0" smtClean="0"/>
              <a:t> with a sampling </a:t>
            </a:r>
            <a:r>
              <a:rPr lang="da-DK" dirty="0" err="1" smtClean="0"/>
              <a:t>frequency</a:t>
            </a:r>
            <a:r>
              <a:rPr lang="da-DK" dirty="0" smtClean="0"/>
              <a:t> of </a:t>
            </a:r>
            <a:r>
              <a:rPr lang="da-DK" dirty="0" err="1" smtClean="0"/>
              <a:t>around</a:t>
            </a:r>
            <a:r>
              <a:rPr lang="da-DK" dirty="0" smtClean="0"/>
              <a:t> 50000Hz</a:t>
            </a:r>
          </a:p>
          <a:p>
            <a:r>
              <a:rPr lang="da-DK" dirty="0" smtClean="0"/>
              <a:t>     </a:t>
            </a:r>
            <a:r>
              <a:rPr lang="da-DK" dirty="0" err="1" smtClean="0"/>
              <a:t>Would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setup</a:t>
            </a:r>
            <a:r>
              <a:rPr lang="da-DK" dirty="0" smtClean="0"/>
              <a:t> </a:t>
            </a:r>
            <a:r>
              <a:rPr lang="da-DK" dirty="0" err="1" smtClean="0"/>
              <a:t>first</a:t>
            </a:r>
            <a:r>
              <a:rPr lang="da-DK" dirty="0" smtClean="0"/>
              <a:t> to </a:t>
            </a:r>
            <a:r>
              <a:rPr lang="da-DK" dirty="0" err="1" smtClean="0"/>
              <a:t>record</a:t>
            </a:r>
            <a:r>
              <a:rPr lang="da-DK" dirty="0" smtClean="0"/>
              <a:t> </a:t>
            </a:r>
            <a:r>
              <a:rPr lang="da-DK" dirty="0" err="1" smtClean="0"/>
              <a:t>while</a:t>
            </a:r>
            <a:r>
              <a:rPr lang="da-DK" dirty="0" smtClean="0"/>
              <a:t>  </a:t>
            </a:r>
            <a:r>
              <a:rPr lang="da-DK" dirty="0" err="1" smtClean="0"/>
              <a:t>next</a:t>
            </a:r>
            <a:r>
              <a:rPr lang="da-DK" dirty="0" smtClean="0"/>
              <a:t> </a:t>
            </a:r>
            <a:r>
              <a:rPr lang="da-DK" dirty="0" err="1" smtClean="0"/>
              <a:t>setup</a:t>
            </a:r>
            <a:r>
              <a:rPr lang="da-DK" dirty="0" smtClean="0"/>
              <a:t> </a:t>
            </a:r>
            <a:r>
              <a:rPr lang="da-DK" dirty="0" err="1" smtClean="0"/>
              <a:t>was</a:t>
            </a:r>
            <a:r>
              <a:rPr lang="da-DK" dirty="0" smtClean="0"/>
              <a:t> </a:t>
            </a:r>
            <a:r>
              <a:rPr lang="da-DK" dirty="0" err="1" smtClean="0"/>
              <a:t>prepared</a:t>
            </a:r>
            <a:endParaRPr lang="da-DK" dirty="0"/>
          </a:p>
          <a:p>
            <a:endParaRPr lang="da-DK" dirty="0" smtClean="0"/>
          </a:p>
          <a:p>
            <a:pPr marL="171450" indent="-171450">
              <a:buFontTx/>
              <a:buChar char="-"/>
            </a:pPr>
            <a:r>
              <a:rPr lang="da-DK" dirty="0" smtClean="0"/>
              <a:t>2. 500Hz </a:t>
            </a:r>
            <a:r>
              <a:rPr lang="da-DK" dirty="0" err="1" smtClean="0"/>
              <a:t>measurements</a:t>
            </a:r>
            <a:r>
              <a:rPr lang="da-DK" dirty="0" smtClean="0"/>
              <a:t> with the Earth Data Logger (EDL) with </a:t>
            </a:r>
            <a:r>
              <a:rPr lang="da-DK" dirty="0" err="1" smtClean="0"/>
              <a:t>similar</a:t>
            </a:r>
            <a:r>
              <a:rPr lang="da-DK" dirty="0" smtClean="0"/>
              <a:t> </a:t>
            </a:r>
            <a:r>
              <a:rPr lang="da-DK" dirty="0" err="1" smtClean="0"/>
              <a:t>induction</a:t>
            </a:r>
            <a:r>
              <a:rPr lang="da-DK" dirty="0" smtClean="0"/>
              <a:t> </a:t>
            </a:r>
            <a:r>
              <a:rPr lang="da-DK" dirty="0" err="1" smtClean="0"/>
              <a:t>coils</a:t>
            </a:r>
            <a:r>
              <a:rPr lang="da-DK" dirty="0" smtClean="0"/>
              <a:t> and with </a:t>
            </a:r>
            <a:r>
              <a:rPr lang="da-DK" dirty="0" err="1" smtClean="0"/>
              <a:t>AgAgCl</a:t>
            </a:r>
            <a:r>
              <a:rPr lang="da-DK" dirty="0" smtClean="0"/>
              <a:t> </a:t>
            </a:r>
            <a:r>
              <a:rPr lang="da-DK" dirty="0" err="1" smtClean="0"/>
              <a:t>Electrodes</a:t>
            </a:r>
            <a:r>
              <a:rPr lang="da-DK" dirty="0" smtClean="0"/>
              <a:t> from GFZ.</a:t>
            </a:r>
          </a:p>
          <a:p>
            <a:r>
              <a:rPr lang="da-DK" dirty="0" smtClean="0"/>
              <a:t>     </a:t>
            </a:r>
            <a:r>
              <a:rPr lang="da-DK" dirty="0" err="1" smtClean="0"/>
              <a:t>Recorded</a:t>
            </a:r>
            <a:r>
              <a:rPr lang="da-DK" dirty="0" smtClean="0"/>
              <a:t> for 1-2 </a:t>
            </a:r>
            <a:r>
              <a:rPr lang="da-DK" dirty="0" err="1" smtClean="0"/>
              <a:t>nights</a:t>
            </a:r>
            <a:r>
              <a:rPr lang="da-DK" dirty="0" smtClean="0"/>
              <a:t> </a:t>
            </a:r>
            <a:r>
              <a:rPr lang="da-DK" dirty="0" err="1" smtClean="0"/>
              <a:t>while</a:t>
            </a:r>
            <a:r>
              <a:rPr lang="da-DK" dirty="0" smtClean="0"/>
              <a:t> </a:t>
            </a:r>
            <a:r>
              <a:rPr lang="da-DK" dirty="0" err="1" smtClean="0"/>
              <a:t>other</a:t>
            </a:r>
            <a:r>
              <a:rPr lang="da-DK" dirty="0" smtClean="0"/>
              <a:t> stations </a:t>
            </a:r>
            <a:r>
              <a:rPr lang="da-DK" dirty="0" err="1" smtClean="0"/>
              <a:t>where</a:t>
            </a:r>
            <a:r>
              <a:rPr lang="da-DK" dirty="0" smtClean="0"/>
              <a:t> </a:t>
            </a:r>
            <a:r>
              <a:rPr lang="da-DK" dirty="0" err="1" smtClean="0"/>
              <a:t>setup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pPr marL="171450" indent="-171450">
              <a:buFontTx/>
              <a:buChar char="-"/>
            </a:pPr>
            <a:r>
              <a:rPr lang="da-DK" dirty="0" smtClean="0"/>
              <a:t>3. 10 Hz </a:t>
            </a:r>
            <a:r>
              <a:rPr lang="da-DK" dirty="0" err="1" smtClean="0"/>
              <a:t>measurement</a:t>
            </a:r>
            <a:r>
              <a:rPr lang="da-DK" dirty="0" smtClean="0"/>
              <a:t> with the EDL and  a </a:t>
            </a:r>
            <a:r>
              <a:rPr lang="da-DK" dirty="0" err="1" smtClean="0"/>
              <a:t>GeoMag</a:t>
            </a:r>
            <a:r>
              <a:rPr lang="da-DK" dirty="0" smtClean="0"/>
              <a:t> </a:t>
            </a:r>
            <a:r>
              <a:rPr lang="da-DK" dirty="0" err="1" smtClean="0"/>
              <a:t>Fluxgate</a:t>
            </a:r>
            <a:r>
              <a:rPr lang="da-DK" dirty="0" smtClean="0"/>
              <a:t> with </a:t>
            </a:r>
            <a:r>
              <a:rPr lang="da-DK" dirty="0" err="1" smtClean="0"/>
              <a:t>with</a:t>
            </a:r>
            <a:r>
              <a:rPr lang="da-DK" dirty="0" smtClean="0"/>
              <a:t> </a:t>
            </a:r>
            <a:r>
              <a:rPr lang="da-DK" dirty="0" err="1" smtClean="0"/>
              <a:t>AgAgCl</a:t>
            </a:r>
            <a:r>
              <a:rPr lang="da-DK" dirty="0" smtClean="0"/>
              <a:t> </a:t>
            </a:r>
            <a:r>
              <a:rPr lang="da-DK" dirty="0" err="1" smtClean="0"/>
              <a:t>Electrodes</a:t>
            </a:r>
            <a:r>
              <a:rPr lang="da-DK" dirty="0" smtClean="0"/>
              <a:t> </a:t>
            </a:r>
            <a:r>
              <a:rPr lang="da-DK" dirty="0" err="1" smtClean="0"/>
              <a:t>also</a:t>
            </a:r>
            <a:r>
              <a:rPr lang="da-DK" dirty="0" smtClean="0"/>
              <a:t> from GFZ.</a:t>
            </a:r>
          </a:p>
          <a:p>
            <a:r>
              <a:rPr lang="da-DK" dirty="0" smtClean="0"/>
              <a:t>     </a:t>
            </a:r>
            <a:r>
              <a:rPr lang="da-DK" dirty="0" err="1" smtClean="0"/>
              <a:t>Recorded</a:t>
            </a:r>
            <a:r>
              <a:rPr lang="da-DK" dirty="0" smtClean="0"/>
              <a:t> form 1 </a:t>
            </a:r>
            <a:r>
              <a:rPr lang="da-DK" dirty="0" err="1" smtClean="0"/>
              <a:t>month</a:t>
            </a:r>
            <a:r>
              <a:rPr lang="da-DK" dirty="0" smtClean="0"/>
              <a:t>.</a:t>
            </a:r>
          </a:p>
          <a:p>
            <a:pPr marL="171450" indent="-171450">
              <a:buFontTx/>
              <a:buChar char="-"/>
            </a:pPr>
            <a:endParaRPr lang="da-DK" dirty="0"/>
          </a:p>
          <a:p>
            <a:pPr marL="171450" indent="-171450">
              <a:buFontTx/>
              <a:buChar char="-"/>
            </a:pP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A6589-F139-418B-B69B-0A609ABFBB0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463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planned</a:t>
            </a:r>
            <a:r>
              <a:rPr lang="da-DK" dirty="0" smtClean="0"/>
              <a:t> </a:t>
            </a:r>
            <a:r>
              <a:rPr lang="da-DK" dirty="0" err="1" smtClean="0"/>
              <a:t>survey</a:t>
            </a:r>
            <a:r>
              <a:rPr lang="da-DK" dirty="0" smtClean="0"/>
              <a:t> </a:t>
            </a:r>
            <a:r>
              <a:rPr lang="da-DK" dirty="0" err="1" smtClean="0"/>
              <a:t>area</a:t>
            </a:r>
            <a:r>
              <a:rPr lang="da-DK" dirty="0" smtClean="0"/>
              <a:t>, </a:t>
            </a:r>
            <a:r>
              <a:rPr lang="da-DK" dirty="0" err="1" smtClean="0"/>
              <a:t>was</a:t>
            </a:r>
            <a:r>
              <a:rPr lang="da-DK" dirty="0" smtClean="0"/>
              <a:t> a 100 km </a:t>
            </a:r>
            <a:r>
              <a:rPr lang="da-DK" dirty="0" err="1" smtClean="0"/>
              <a:t>north-south</a:t>
            </a:r>
            <a:r>
              <a:rPr lang="da-DK" dirty="0" smtClean="0"/>
              <a:t> profile,  </a:t>
            </a:r>
            <a:r>
              <a:rPr lang="da-DK" dirty="0" err="1" smtClean="0"/>
              <a:t>south</a:t>
            </a:r>
            <a:r>
              <a:rPr lang="da-DK" dirty="0" smtClean="0"/>
              <a:t> of Aasiaat in North-Greenland, with 12 stations. (Blue </a:t>
            </a:r>
            <a:r>
              <a:rPr lang="da-DK" dirty="0" err="1" smtClean="0"/>
              <a:t>triangles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A6589-F139-418B-B69B-0A609ABFBB0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623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Before</a:t>
            </a:r>
            <a:r>
              <a:rPr lang="da-DK" dirty="0" smtClean="0"/>
              <a:t> the </a:t>
            </a:r>
            <a:r>
              <a:rPr lang="da-DK" dirty="0" err="1" smtClean="0"/>
              <a:t>survey</a:t>
            </a:r>
            <a:r>
              <a:rPr lang="da-DK" dirty="0" smtClean="0"/>
              <a:t> </a:t>
            </a:r>
            <a:r>
              <a:rPr lang="da-DK" dirty="0" err="1" smtClean="0"/>
              <a:t>began</a:t>
            </a:r>
            <a:r>
              <a:rPr lang="da-DK" dirty="0" smtClean="0"/>
              <a:t> I </a:t>
            </a:r>
            <a:r>
              <a:rPr lang="da-DK" dirty="0" err="1" smtClean="0"/>
              <a:t>was</a:t>
            </a:r>
            <a:r>
              <a:rPr lang="da-DK" dirty="0" smtClean="0"/>
              <a:t> </a:t>
            </a:r>
            <a:r>
              <a:rPr lang="da-DK" dirty="0" err="1" smtClean="0"/>
              <a:t>able</a:t>
            </a:r>
            <a:r>
              <a:rPr lang="da-DK" dirty="0" smtClean="0"/>
              <a:t> to </a:t>
            </a:r>
            <a:r>
              <a:rPr lang="da-DK" dirty="0" err="1" smtClean="0"/>
              <a:t>select</a:t>
            </a:r>
            <a:r>
              <a:rPr lang="da-DK" dirty="0" smtClean="0"/>
              <a:t> </a:t>
            </a:r>
            <a:r>
              <a:rPr lang="da-DK" dirty="0" err="1" smtClean="0"/>
              <a:t>possible</a:t>
            </a:r>
            <a:r>
              <a:rPr lang="da-DK" dirty="0" smtClean="0"/>
              <a:t> station sites with the </a:t>
            </a:r>
            <a:r>
              <a:rPr lang="da-DK" dirty="0" err="1" smtClean="0"/>
              <a:t>help</a:t>
            </a:r>
            <a:r>
              <a:rPr lang="da-DK" dirty="0" smtClean="0"/>
              <a:t> of </a:t>
            </a:r>
            <a:r>
              <a:rPr lang="da-DK" dirty="0" err="1" smtClean="0"/>
              <a:t>geological</a:t>
            </a:r>
            <a:r>
              <a:rPr lang="da-DK" dirty="0" smtClean="0"/>
              <a:t> </a:t>
            </a:r>
            <a:r>
              <a:rPr lang="da-DK" dirty="0" err="1" smtClean="0"/>
              <a:t>maps</a:t>
            </a:r>
            <a:r>
              <a:rPr lang="da-DK" dirty="0" smtClean="0"/>
              <a:t> and a Digital Elevation Model. At the same time the </a:t>
            </a:r>
            <a:r>
              <a:rPr lang="da-DK" dirty="0" err="1" smtClean="0"/>
              <a:t>selected</a:t>
            </a:r>
            <a:r>
              <a:rPr lang="da-DK" dirty="0" smtClean="0"/>
              <a:t> sites </a:t>
            </a:r>
            <a:r>
              <a:rPr lang="da-DK" dirty="0" err="1" smtClean="0"/>
              <a:t>were</a:t>
            </a:r>
            <a:r>
              <a:rPr lang="da-DK" dirty="0" smtClean="0"/>
              <a:t> </a:t>
            </a:r>
            <a:r>
              <a:rPr lang="da-DK" dirty="0" err="1" smtClean="0"/>
              <a:t>also</a:t>
            </a:r>
            <a:r>
              <a:rPr lang="da-DK" dirty="0" smtClean="0"/>
              <a:t> </a:t>
            </a:r>
            <a:r>
              <a:rPr lang="da-DK" dirty="0" err="1" smtClean="0"/>
              <a:t>accessiable</a:t>
            </a:r>
            <a:r>
              <a:rPr lang="da-DK" dirty="0" smtClean="0"/>
              <a:t> from the </a:t>
            </a:r>
            <a:r>
              <a:rPr lang="da-DK" dirty="0" err="1" smtClean="0"/>
              <a:t>water</a:t>
            </a:r>
            <a:r>
              <a:rPr lang="da-DK" dirty="0" smtClean="0"/>
              <a:t> by </a:t>
            </a:r>
            <a:r>
              <a:rPr lang="da-DK" dirty="0" err="1" smtClean="0"/>
              <a:t>boat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r>
              <a:rPr lang="da-DK" dirty="0" smtClean="0"/>
              <a:t>The time </a:t>
            </a:r>
            <a:r>
              <a:rPr lang="da-DK" dirty="0" err="1" smtClean="0"/>
              <a:t>schedule</a:t>
            </a:r>
            <a:r>
              <a:rPr lang="da-DK" dirty="0" smtClean="0"/>
              <a:t> </a:t>
            </a:r>
            <a:r>
              <a:rPr lang="da-DK" dirty="0" err="1" smtClean="0"/>
              <a:t>was</a:t>
            </a:r>
            <a:r>
              <a:rPr lang="da-DK" dirty="0" smtClean="0"/>
              <a:t> </a:t>
            </a:r>
            <a:r>
              <a:rPr lang="da-DK" dirty="0" err="1" smtClean="0"/>
              <a:t>tight</a:t>
            </a:r>
            <a:r>
              <a:rPr lang="da-DK" dirty="0" smtClean="0"/>
              <a:t> so </a:t>
            </a:r>
            <a:r>
              <a:rPr lang="da-DK" dirty="0" err="1" smtClean="0"/>
              <a:t>there</a:t>
            </a:r>
            <a:r>
              <a:rPr lang="da-DK" dirty="0" smtClean="0"/>
              <a:t> </a:t>
            </a:r>
            <a:r>
              <a:rPr lang="da-DK" dirty="0" err="1" smtClean="0"/>
              <a:t>were</a:t>
            </a:r>
            <a:r>
              <a:rPr lang="da-DK" dirty="0" smtClean="0"/>
              <a:t> not </a:t>
            </a:r>
            <a:r>
              <a:rPr lang="da-DK" dirty="0" err="1" smtClean="0"/>
              <a:t>enough</a:t>
            </a:r>
            <a:r>
              <a:rPr lang="da-DK" dirty="0" smtClean="0"/>
              <a:t> time to </a:t>
            </a:r>
            <a:r>
              <a:rPr lang="da-DK" dirty="0" err="1" smtClean="0"/>
              <a:t>reach</a:t>
            </a:r>
            <a:r>
              <a:rPr lang="da-DK" dirty="0" smtClean="0"/>
              <a:t> </a:t>
            </a:r>
            <a:r>
              <a:rPr lang="da-DK" dirty="0" err="1" smtClean="0"/>
              <a:t>both</a:t>
            </a:r>
            <a:r>
              <a:rPr lang="da-DK" dirty="0" smtClean="0"/>
              <a:t> fjords, so the stations </a:t>
            </a:r>
            <a:r>
              <a:rPr lang="da-DK" dirty="0" err="1" smtClean="0"/>
              <a:t>were</a:t>
            </a:r>
            <a:r>
              <a:rPr lang="da-DK" dirty="0" smtClean="0"/>
              <a:t> al </a:t>
            </a:r>
            <a:r>
              <a:rPr lang="da-DK" dirty="0" err="1" smtClean="0"/>
              <a:t>setup</a:t>
            </a:r>
            <a:r>
              <a:rPr lang="da-DK" dirty="0" smtClean="0"/>
              <a:t> in the </a:t>
            </a:r>
            <a:r>
              <a:rPr lang="da-DK" dirty="0" err="1" smtClean="0"/>
              <a:t>first</a:t>
            </a:r>
            <a:r>
              <a:rPr lang="da-DK" dirty="0" smtClean="0"/>
              <a:t> fjord, marked with red </a:t>
            </a:r>
            <a:r>
              <a:rPr lang="da-DK" dirty="0" err="1" smtClean="0"/>
              <a:t>squares</a:t>
            </a:r>
            <a:r>
              <a:rPr lang="da-DK" dirty="0" smtClean="0"/>
              <a:t>. The profile is </a:t>
            </a:r>
            <a:r>
              <a:rPr lang="da-DK" dirty="0" err="1" smtClean="0"/>
              <a:t>now</a:t>
            </a:r>
            <a:r>
              <a:rPr lang="da-DK" dirty="0" smtClean="0"/>
              <a:t> </a:t>
            </a:r>
            <a:r>
              <a:rPr lang="da-DK" dirty="0" err="1" smtClean="0"/>
              <a:t>consisted</a:t>
            </a:r>
            <a:r>
              <a:rPr lang="da-DK" dirty="0" smtClean="0"/>
              <a:t> of 10 stations in more NW-SE </a:t>
            </a:r>
            <a:r>
              <a:rPr lang="da-DK" dirty="0" err="1" smtClean="0"/>
              <a:t>direction</a:t>
            </a:r>
            <a:r>
              <a:rPr lang="da-DK" dirty="0" smtClean="0"/>
              <a:t>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A6589-F139-418B-B69B-0A609ABFBB0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528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survey</a:t>
            </a:r>
            <a:r>
              <a:rPr lang="da-DK" dirty="0" smtClean="0"/>
              <a:t> </a:t>
            </a:r>
            <a:r>
              <a:rPr lang="da-DK" dirty="0" err="1" smtClean="0"/>
              <a:t>took</a:t>
            </a:r>
            <a:r>
              <a:rPr lang="da-DK" dirty="0" smtClean="0"/>
              <a:t> </a:t>
            </a:r>
            <a:r>
              <a:rPr lang="da-DK" dirty="0" err="1" smtClean="0"/>
              <a:t>place</a:t>
            </a:r>
            <a:r>
              <a:rPr lang="da-DK" dirty="0" smtClean="0"/>
              <a:t> in August </a:t>
            </a:r>
            <a:r>
              <a:rPr lang="da-DK" dirty="0" err="1"/>
              <a:t>u</a:t>
            </a:r>
            <a:r>
              <a:rPr lang="da-DK" dirty="0" err="1" smtClean="0"/>
              <a:t>ntil</a:t>
            </a:r>
            <a:r>
              <a:rPr lang="da-DK" dirty="0" smtClean="0"/>
              <a:t> September. </a:t>
            </a:r>
            <a:r>
              <a:rPr lang="da-DK" dirty="0" err="1" smtClean="0"/>
              <a:t>However</a:t>
            </a:r>
            <a:r>
              <a:rPr lang="da-DK" dirty="0" smtClean="0"/>
              <a:t>, a </a:t>
            </a:r>
            <a:r>
              <a:rPr lang="da-DK" dirty="0" err="1" smtClean="0"/>
              <a:t>few</a:t>
            </a:r>
            <a:r>
              <a:rPr lang="da-DK" dirty="0" smtClean="0"/>
              <a:t> problems </a:t>
            </a:r>
            <a:r>
              <a:rPr lang="da-DK" dirty="0" err="1" smtClean="0"/>
              <a:t>occured</a:t>
            </a:r>
            <a:r>
              <a:rPr lang="da-DK" dirty="0" smtClean="0"/>
              <a:t>. The </a:t>
            </a:r>
            <a:r>
              <a:rPr lang="da-DK" dirty="0" err="1" smtClean="0"/>
              <a:t>measurements</a:t>
            </a:r>
            <a:r>
              <a:rPr lang="da-DK" dirty="0" smtClean="0"/>
              <a:t> with the EDL </a:t>
            </a:r>
            <a:r>
              <a:rPr lang="da-DK" dirty="0" err="1" smtClean="0"/>
              <a:t>which</a:t>
            </a:r>
            <a:r>
              <a:rPr lang="da-DK" dirty="0" smtClean="0"/>
              <a:t> </a:t>
            </a:r>
            <a:r>
              <a:rPr lang="da-DK" dirty="0" err="1" smtClean="0"/>
              <a:t>was</a:t>
            </a:r>
            <a:r>
              <a:rPr lang="da-DK" dirty="0" smtClean="0"/>
              <a:t> </a:t>
            </a:r>
            <a:r>
              <a:rPr lang="da-DK" dirty="0" err="1" smtClean="0"/>
              <a:t>setup</a:t>
            </a:r>
            <a:r>
              <a:rPr lang="da-DK" dirty="0" smtClean="0"/>
              <a:t> for 1-2 </a:t>
            </a:r>
            <a:r>
              <a:rPr lang="da-DK" dirty="0" err="1" smtClean="0"/>
              <a:t>days</a:t>
            </a:r>
            <a:r>
              <a:rPr lang="da-DK" dirty="0" smtClean="0"/>
              <a:t> (500Hz), had a </a:t>
            </a:r>
            <a:r>
              <a:rPr lang="da-DK" dirty="0" err="1" smtClean="0"/>
              <a:t>setup</a:t>
            </a:r>
            <a:r>
              <a:rPr lang="da-DK" dirty="0" smtClean="0"/>
              <a:t> </a:t>
            </a:r>
            <a:r>
              <a:rPr lang="da-DK" dirty="0" err="1" smtClean="0"/>
              <a:t>error</a:t>
            </a:r>
            <a:r>
              <a:rPr lang="da-DK" dirty="0" smtClean="0"/>
              <a:t> </a:t>
            </a:r>
            <a:r>
              <a:rPr lang="da-DK" dirty="0" err="1" smtClean="0"/>
              <a:t>which</a:t>
            </a:r>
            <a:r>
              <a:rPr lang="da-DK" dirty="0" smtClean="0"/>
              <a:t> </a:t>
            </a:r>
            <a:r>
              <a:rPr lang="da-DK" dirty="0" err="1" smtClean="0"/>
              <a:t>was</a:t>
            </a:r>
            <a:r>
              <a:rPr lang="da-DK" dirty="0" smtClean="0"/>
              <a:t>  </a:t>
            </a:r>
            <a:r>
              <a:rPr lang="da-DK" dirty="0" err="1" smtClean="0"/>
              <a:t>discovered</a:t>
            </a:r>
            <a:r>
              <a:rPr lang="da-DK" dirty="0" smtClean="0"/>
              <a:t> to </a:t>
            </a:r>
            <a:r>
              <a:rPr lang="da-DK" dirty="0" err="1" smtClean="0"/>
              <a:t>late</a:t>
            </a:r>
            <a:r>
              <a:rPr lang="da-DK" dirty="0" smtClean="0"/>
              <a:t>, so </a:t>
            </a:r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measurement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available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dirty="0" err="1" smtClean="0"/>
              <a:t>Besides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 </a:t>
            </a:r>
            <a:r>
              <a:rPr lang="da-DK" dirty="0" err="1" smtClean="0"/>
              <a:t>there</a:t>
            </a:r>
            <a:r>
              <a:rPr lang="da-DK" dirty="0" smtClean="0"/>
              <a:t> </a:t>
            </a:r>
            <a:r>
              <a:rPr lang="da-DK" dirty="0" err="1" smtClean="0"/>
              <a:t>were</a:t>
            </a:r>
            <a:r>
              <a:rPr lang="da-DK" dirty="0" smtClean="0"/>
              <a:t> a </a:t>
            </a:r>
            <a:r>
              <a:rPr lang="da-DK" dirty="0" err="1" smtClean="0"/>
              <a:t>lot</a:t>
            </a:r>
            <a:r>
              <a:rPr lang="da-DK" dirty="0" smtClean="0"/>
              <a:t> of </a:t>
            </a:r>
            <a:r>
              <a:rPr lang="da-DK" dirty="0" err="1" smtClean="0"/>
              <a:t>trouble</a:t>
            </a:r>
            <a:r>
              <a:rPr lang="da-DK" dirty="0" smtClean="0"/>
              <a:t> with the </a:t>
            </a:r>
            <a:r>
              <a:rPr lang="da-DK" dirty="0" err="1" smtClean="0"/>
              <a:t>local</a:t>
            </a:r>
            <a:r>
              <a:rPr lang="da-DK" dirty="0" smtClean="0"/>
              <a:t> </a:t>
            </a:r>
            <a:r>
              <a:rPr lang="da-DK" dirty="0" err="1" smtClean="0"/>
              <a:t>foxes</a:t>
            </a:r>
            <a:r>
              <a:rPr lang="da-DK" dirty="0" smtClean="0"/>
              <a:t>, </a:t>
            </a:r>
            <a:r>
              <a:rPr lang="da-DK" dirty="0" err="1" smtClean="0"/>
              <a:t>they</a:t>
            </a:r>
            <a:r>
              <a:rPr lang="da-DK" dirty="0" smtClean="0"/>
              <a:t> had bitten the </a:t>
            </a:r>
            <a:r>
              <a:rPr lang="da-DK" dirty="0" err="1" smtClean="0"/>
              <a:t>electrode</a:t>
            </a:r>
            <a:r>
              <a:rPr lang="da-DK" dirty="0" smtClean="0"/>
              <a:t> </a:t>
            </a:r>
            <a:r>
              <a:rPr lang="da-DK" dirty="0" err="1" smtClean="0"/>
              <a:t>cables</a:t>
            </a:r>
            <a:r>
              <a:rPr lang="da-DK" dirty="0" smtClean="0"/>
              <a:t> on  6 of the stations , so the data from </a:t>
            </a:r>
            <a:r>
              <a:rPr lang="da-DK" dirty="0" err="1" smtClean="0"/>
              <a:t>these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limited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dirty="0" smtClean="0"/>
              <a:t>And the </a:t>
            </a:r>
            <a:r>
              <a:rPr lang="da-DK" dirty="0" err="1" smtClean="0"/>
              <a:t>high</a:t>
            </a:r>
            <a:r>
              <a:rPr lang="da-DK" dirty="0" smtClean="0"/>
              <a:t> </a:t>
            </a:r>
            <a:r>
              <a:rPr lang="da-DK" dirty="0" err="1" smtClean="0"/>
              <a:t>frequency</a:t>
            </a:r>
            <a:r>
              <a:rPr lang="da-DK" dirty="0" smtClean="0"/>
              <a:t> </a:t>
            </a:r>
            <a:r>
              <a:rPr lang="da-DK" dirty="0" err="1" smtClean="0"/>
              <a:t>metronix</a:t>
            </a:r>
            <a:r>
              <a:rPr lang="da-DK" dirty="0" smtClean="0"/>
              <a:t> data is </a:t>
            </a:r>
            <a:r>
              <a:rPr lang="da-DK" dirty="0" err="1" smtClean="0"/>
              <a:t>also</a:t>
            </a:r>
            <a:r>
              <a:rPr lang="da-DK" dirty="0" smtClean="0"/>
              <a:t> </a:t>
            </a:r>
            <a:r>
              <a:rPr lang="da-DK" dirty="0" err="1" smtClean="0"/>
              <a:t>very</a:t>
            </a:r>
            <a:r>
              <a:rPr lang="da-DK" dirty="0" smtClean="0"/>
              <a:t> </a:t>
            </a:r>
            <a:r>
              <a:rPr lang="da-DK" dirty="0" err="1" smtClean="0"/>
              <a:t>limited</a:t>
            </a:r>
            <a:r>
              <a:rPr lang="da-DK" dirty="0" smtClean="0"/>
              <a:t>. The plan had </a:t>
            </a:r>
            <a:r>
              <a:rPr lang="da-DK" dirty="0" err="1" smtClean="0"/>
              <a:t>been</a:t>
            </a:r>
            <a:r>
              <a:rPr lang="da-DK" dirty="0" smtClean="0"/>
              <a:t> to </a:t>
            </a:r>
            <a:r>
              <a:rPr lang="da-DK" dirty="0" err="1" smtClean="0"/>
              <a:t>setup</a:t>
            </a:r>
            <a:r>
              <a:rPr lang="da-DK" dirty="0" smtClean="0"/>
              <a:t> the </a:t>
            </a:r>
            <a:r>
              <a:rPr lang="da-DK" dirty="0" err="1" smtClean="0"/>
              <a:t>metronix</a:t>
            </a:r>
            <a:r>
              <a:rPr lang="da-DK" dirty="0" smtClean="0"/>
              <a:t> on the </a:t>
            </a:r>
            <a:r>
              <a:rPr lang="da-DK" dirty="0" err="1" smtClean="0"/>
              <a:t>first</a:t>
            </a:r>
            <a:r>
              <a:rPr lang="da-DK" dirty="0" smtClean="0"/>
              <a:t> trip in August </a:t>
            </a:r>
            <a:r>
              <a:rPr lang="da-DK" dirty="0" err="1" smtClean="0"/>
              <a:t>before</a:t>
            </a:r>
            <a:r>
              <a:rPr lang="da-DK" dirty="0" smtClean="0"/>
              <a:t> the EDL </a:t>
            </a:r>
            <a:r>
              <a:rPr lang="da-DK" dirty="0" err="1" smtClean="0"/>
              <a:t>setup</a:t>
            </a:r>
            <a:r>
              <a:rPr lang="da-DK" dirty="0" smtClean="0"/>
              <a:t>. </a:t>
            </a:r>
            <a:r>
              <a:rPr lang="da-DK" dirty="0" err="1" smtClean="0"/>
              <a:t>However</a:t>
            </a:r>
            <a:r>
              <a:rPr lang="da-DK" dirty="0" smtClean="0"/>
              <a:t>, I </a:t>
            </a:r>
            <a:r>
              <a:rPr lang="da-DK" dirty="0" err="1" smtClean="0"/>
              <a:t>became</a:t>
            </a:r>
            <a:r>
              <a:rPr lang="da-DK" dirty="0" smtClean="0"/>
              <a:t> </a:t>
            </a:r>
            <a:r>
              <a:rPr lang="da-DK" dirty="0" err="1" smtClean="0"/>
              <a:t>sick</a:t>
            </a:r>
            <a:r>
              <a:rPr lang="da-DK" dirty="0" smtClean="0"/>
              <a:t> and </a:t>
            </a:r>
            <a:r>
              <a:rPr lang="da-DK" dirty="0" err="1" smtClean="0"/>
              <a:t>was</a:t>
            </a:r>
            <a:r>
              <a:rPr lang="da-DK" dirty="0" smtClean="0"/>
              <a:t> </a:t>
            </a:r>
            <a:r>
              <a:rPr lang="da-DK" dirty="0" err="1" smtClean="0"/>
              <a:t>unable</a:t>
            </a:r>
            <a:r>
              <a:rPr lang="da-DK" dirty="0" smtClean="0"/>
              <a:t> to </a:t>
            </a:r>
            <a:r>
              <a:rPr lang="da-DK" dirty="0" err="1" smtClean="0"/>
              <a:t>attend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 trip, so the </a:t>
            </a:r>
            <a:r>
              <a:rPr lang="da-DK" dirty="0" err="1" smtClean="0"/>
              <a:t>measurement</a:t>
            </a:r>
            <a:r>
              <a:rPr lang="da-DK" dirty="0" smtClean="0"/>
              <a:t> </a:t>
            </a:r>
            <a:r>
              <a:rPr lang="da-DK" dirty="0" err="1" smtClean="0"/>
              <a:t>were</a:t>
            </a:r>
            <a:r>
              <a:rPr lang="da-DK" dirty="0" smtClean="0"/>
              <a:t> </a:t>
            </a:r>
            <a:r>
              <a:rPr lang="da-DK" dirty="0" err="1" smtClean="0"/>
              <a:t>persponed</a:t>
            </a:r>
            <a:r>
              <a:rPr lang="da-DK" dirty="0" smtClean="0"/>
              <a:t> </a:t>
            </a:r>
            <a:r>
              <a:rPr lang="da-DK" dirty="0" err="1" smtClean="0"/>
              <a:t>until</a:t>
            </a:r>
            <a:r>
              <a:rPr lang="da-DK" dirty="0" smtClean="0"/>
              <a:t> the September trip.</a:t>
            </a:r>
          </a:p>
          <a:p>
            <a:r>
              <a:rPr lang="da-DK" dirty="0" smtClean="0"/>
              <a:t>But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discorvered</a:t>
            </a:r>
            <a:r>
              <a:rPr lang="da-DK" dirty="0" smtClean="0"/>
              <a:t> the missing data from the  short term EDL </a:t>
            </a:r>
            <a:r>
              <a:rPr lang="da-DK" dirty="0" err="1" smtClean="0"/>
              <a:t>measurements</a:t>
            </a:r>
            <a:r>
              <a:rPr lang="da-DK" dirty="0" smtClean="0"/>
              <a:t>,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desided</a:t>
            </a:r>
            <a:r>
              <a:rPr lang="da-DK" dirty="0" smtClean="0"/>
              <a:t> to </a:t>
            </a:r>
            <a:r>
              <a:rPr lang="da-DK" dirty="0" err="1" smtClean="0"/>
              <a:t>use</a:t>
            </a:r>
            <a:r>
              <a:rPr lang="da-DK" dirty="0" smtClean="0"/>
              <a:t> the </a:t>
            </a:r>
            <a:r>
              <a:rPr lang="da-DK" dirty="0" err="1" smtClean="0"/>
              <a:t>metronix</a:t>
            </a:r>
            <a:r>
              <a:rPr lang="da-DK" dirty="0" smtClean="0"/>
              <a:t> to measure the 500 Hz.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now</a:t>
            </a:r>
            <a:r>
              <a:rPr lang="da-DK" dirty="0" smtClean="0"/>
              <a:t> have data from 2 stations in the </a:t>
            </a:r>
            <a:r>
              <a:rPr lang="da-DK" dirty="0" err="1" smtClean="0"/>
              <a:t>survey</a:t>
            </a:r>
            <a:r>
              <a:rPr lang="da-DK" dirty="0" smtClean="0"/>
              <a:t> and 1 from the </a:t>
            </a:r>
            <a:r>
              <a:rPr lang="da-DK" dirty="0" err="1" smtClean="0"/>
              <a:t>Disco</a:t>
            </a:r>
            <a:r>
              <a:rPr lang="da-DK" dirty="0" smtClean="0"/>
              <a:t> Island , </a:t>
            </a:r>
            <a:r>
              <a:rPr lang="da-DK" dirty="0" err="1" smtClean="0"/>
              <a:t>north</a:t>
            </a:r>
            <a:r>
              <a:rPr lang="da-DK" dirty="0" smtClean="0"/>
              <a:t> of the </a:t>
            </a:r>
            <a:r>
              <a:rPr lang="da-DK" dirty="0" err="1" smtClean="0"/>
              <a:t>survey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A6589-F139-418B-B69B-0A609ABFBB0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61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So data </a:t>
            </a:r>
            <a:r>
              <a:rPr lang="da-DK" dirty="0" err="1" smtClean="0"/>
              <a:t>available</a:t>
            </a:r>
            <a:r>
              <a:rPr lang="da-DK" dirty="0" smtClean="0"/>
              <a:t> is </a:t>
            </a:r>
          </a:p>
          <a:p>
            <a:r>
              <a:rPr lang="da-DK" dirty="0" err="1" smtClean="0"/>
              <a:t>Fluxgate</a:t>
            </a:r>
            <a:r>
              <a:rPr lang="da-DK" dirty="0" smtClean="0"/>
              <a:t> data  is </a:t>
            </a:r>
            <a:r>
              <a:rPr lang="da-DK" dirty="0" err="1" smtClean="0"/>
              <a:t>recorded</a:t>
            </a:r>
            <a:r>
              <a:rPr lang="da-DK" dirty="0" smtClean="0"/>
              <a:t> for al 10 stations and last </a:t>
            </a:r>
            <a:r>
              <a:rPr lang="da-DK" dirty="0" err="1" smtClean="0"/>
              <a:t>between</a:t>
            </a:r>
            <a:r>
              <a:rPr lang="da-DK" dirty="0" smtClean="0"/>
              <a:t> 11days </a:t>
            </a:r>
            <a:r>
              <a:rPr lang="da-DK" dirty="0" err="1" smtClean="0"/>
              <a:t>until</a:t>
            </a:r>
            <a:r>
              <a:rPr lang="da-DK" dirty="0" smtClean="0"/>
              <a:t>  1 </a:t>
            </a:r>
            <a:r>
              <a:rPr lang="da-DK" dirty="0" err="1" smtClean="0"/>
              <a:t>month</a:t>
            </a:r>
            <a:r>
              <a:rPr lang="da-DK" dirty="0" smtClean="0"/>
              <a:t>.</a:t>
            </a:r>
          </a:p>
          <a:p>
            <a:r>
              <a:rPr lang="da-DK" dirty="0" smtClean="0"/>
              <a:t>Electric </a:t>
            </a:r>
            <a:r>
              <a:rPr lang="da-DK" dirty="0" err="1" smtClean="0"/>
              <a:t>measurements</a:t>
            </a:r>
            <a:r>
              <a:rPr lang="da-DK" dirty="0" smtClean="0"/>
              <a:t>  for 9 stations last </a:t>
            </a:r>
            <a:r>
              <a:rPr lang="da-DK" dirty="0" err="1" smtClean="0"/>
              <a:t>between</a:t>
            </a:r>
            <a:r>
              <a:rPr lang="da-DK" dirty="0" smtClean="0"/>
              <a:t> 1 </a:t>
            </a:r>
            <a:r>
              <a:rPr lang="da-DK" dirty="0" err="1" smtClean="0"/>
              <a:t>hour</a:t>
            </a:r>
            <a:r>
              <a:rPr lang="da-DK" dirty="0" smtClean="0"/>
              <a:t> and 1 </a:t>
            </a:r>
            <a:r>
              <a:rPr lang="da-DK" dirty="0" err="1" smtClean="0"/>
              <a:t>month</a:t>
            </a:r>
            <a:r>
              <a:rPr lang="da-DK" dirty="0" smtClean="0"/>
              <a:t>.</a:t>
            </a:r>
          </a:p>
          <a:p>
            <a:r>
              <a:rPr lang="da-DK" dirty="0" smtClean="0"/>
              <a:t>(2 station = 1 </a:t>
            </a:r>
            <a:r>
              <a:rPr lang="da-DK" dirty="0" err="1" smtClean="0"/>
              <a:t>month</a:t>
            </a:r>
            <a:r>
              <a:rPr lang="da-DK" dirty="0" smtClean="0"/>
              <a:t>, 2 station = 14 </a:t>
            </a:r>
            <a:r>
              <a:rPr lang="da-DK" dirty="0" err="1" smtClean="0"/>
              <a:t>days</a:t>
            </a:r>
            <a:r>
              <a:rPr lang="da-DK" dirty="0" smtClean="0"/>
              <a:t>, 2 stations = 1 </a:t>
            </a:r>
            <a:r>
              <a:rPr lang="da-DK" dirty="0" err="1" smtClean="0"/>
              <a:t>day</a:t>
            </a:r>
            <a:r>
              <a:rPr lang="da-DK" dirty="0" smtClean="0"/>
              <a:t>, 1 station = 5 </a:t>
            </a:r>
            <a:r>
              <a:rPr lang="da-DK" dirty="0" err="1" smtClean="0"/>
              <a:t>days</a:t>
            </a:r>
            <a:r>
              <a:rPr lang="da-DK" dirty="0" smtClean="0"/>
              <a:t>, 1 station = 1 </a:t>
            </a:r>
            <a:r>
              <a:rPr lang="da-DK" dirty="0" err="1" smtClean="0"/>
              <a:t>hour</a:t>
            </a:r>
            <a:r>
              <a:rPr lang="da-DK" dirty="0" smtClean="0"/>
              <a:t>)</a:t>
            </a:r>
          </a:p>
          <a:p>
            <a:endParaRPr lang="da-DK" dirty="0" smtClean="0"/>
          </a:p>
          <a:p>
            <a:r>
              <a:rPr lang="da-DK" dirty="0" err="1" smtClean="0"/>
              <a:t>Metronix</a:t>
            </a:r>
            <a:r>
              <a:rPr lang="da-DK" dirty="0" smtClean="0"/>
              <a:t> 500 Hz data = 10-15 </a:t>
            </a:r>
            <a:r>
              <a:rPr lang="da-DK" dirty="0" err="1" smtClean="0"/>
              <a:t>hours</a:t>
            </a:r>
            <a:r>
              <a:rPr lang="da-DK" dirty="0" smtClean="0"/>
              <a:t> on al sites.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A6589-F139-418B-B69B-0A609ABFBB0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097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After</a:t>
            </a:r>
            <a:r>
              <a:rPr lang="da-DK" dirty="0" smtClean="0"/>
              <a:t> the </a:t>
            </a:r>
            <a:r>
              <a:rPr lang="da-DK" dirty="0" err="1" smtClean="0"/>
              <a:t>survey</a:t>
            </a:r>
            <a:r>
              <a:rPr lang="da-DK" dirty="0" smtClean="0"/>
              <a:t> I have </a:t>
            </a:r>
            <a:r>
              <a:rPr lang="da-DK" dirty="0" err="1" smtClean="0"/>
              <a:t>used</a:t>
            </a:r>
            <a:r>
              <a:rPr lang="da-DK" dirty="0" smtClean="0"/>
              <a:t> the last </a:t>
            </a:r>
            <a:r>
              <a:rPr lang="da-DK" dirty="0" err="1" smtClean="0"/>
              <a:t>two</a:t>
            </a:r>
            <a:r>
              <a:rPr lang="da-DK" dirty="0" smtClean="0"/>
              <a:t> </a:t>
            </a:r>
            <a:r>
              <a:rPr lang="da-DK" dirty="0" err="1" smtClean="0"/>
              <a:t>month</a:t>
            </a:r>
            <a:r>
              <a:rPr lang="da-DK" dirty="0" smtClean="0"/>
              <a:t> to </a:t>
            </a:r>
            <a:r>
              <a:rPr lang="da-DK" dirty="0" err="1" smtClean="0"/>
              <a:t>convert</a:t>
            </a:r>
            <a:r>
              <a:rPr lang="da-DK" dirty="0" smtClean="0"/>
              <a:t> the </a:t>
            </a:r>
            <a:r>
              <a:rPr lang="da-DK" dirty="0" err="1" smtClean="0"/>
              <a:t>different</a:t>
            </a:r>
            <a:r>
              <a:rPr lang="da-DK" dirty="0" smtClean="0"/>
              <a:t> data files in to Ascii, for </a:t>
            </a:r>
            <a:r>
              <a:rPr lang="da-DK" dirty="0" err="1" smtClean="0"/>
              <a:t>our</a:t>
            </a:r>
            <a:r>
              <a:rPr lang="da-DK" dirty="0" smtClean="0"/>
              <a:t> future </a:t>
            </a:r>
            <a:r>
              <a:rPr lang="da-DK" dirty="0" err="1" smtClean="0"/>
              <a:t>work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in Frankfurt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A6589-F139-418B-B69B-0A609ABFBB0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426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EDB-273B-4045-83E8-800B16344D1D}" type="datetimeFigureOut">
              <a:rPr lang="da-DK" smtClean="0"/>
              <a:t>02-02-2014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B316-E3AE-474B-91FB-6EEC5074FD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522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EDB-273B-4045-83E8-800B16344D1D}" type="datetimeFigureOut">
              <a:rPr lang="da-DK" smtClean="0"/>
              <a:t>02-02-2014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B316-E3AE-474B-91FB-6EEC5074FD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236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EDB-273B-4045-83E8-800B16344D1D}" type="datetimeFigureOut">
              <a:rPr lang="da-DK" smtClean="0"/>
              <a:t>02-02-2014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B316-E3AE-474B-91FB-6EEC5074FD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710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EDB-273B-4045-83E8-800B16344D1D}" type="datetimeFigureOut">
              <a:rPr lang="da-DK" smtClean="0"/>
              <a:t>02-02-2014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B316-E3AE-474B-91FB-6EEC5074FD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749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EDB-273B-4045-83E8-800B16344D1D}" type="datetimeFigureOut">
              <a:rPr lang="da-DK" smtClean="0"/>
              <a:t>02-02-2014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B316-E3AE-474B-91FB-6EEC5074FD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171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EDB-273B-4045-83E8-800B16344D1D}" type="datetimeFigureOut">
              <a:rPr lang="da-DK" smtClean="0"/>
              <a:t>02-02-2014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B316-E3AE-474B-91FB-6EEC5074FD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668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EDB-273B-4045-83E8-800B16344D1D}" type="datetimeFigureOut">
              <a:rPr lang="da-DK" smtClean="0"/>
              <a:t>02-02-2014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B316-E3AE-474B-91FB-6EEC5074FD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83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EDB-273B-4045-83E8-800B16344D1D}" type="datetimeFigureOut">
              <a:rPr lang="da-DK" smtClean="0"/>
              <a:t>02-02-2014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B316-E3AE-474B-91FB-6EEC5074FD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294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EDB-273B-4045-83E8-800B16344D1D}" type="datetimeFigureOut">
              <a:rPr lang="da-DK" smtClean="0"/>
              <a:t>02-02-2014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B316-E3AE-474B-91FB-6EEC5074FD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003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EDB-273B-4045-83E8-800B16344D1D}" type="datetimeFigureOut">
              <a:rPr lang="da-DK" smtClean="0"/>
              <a:t>02-02-2014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B316-E3AE-474B-91FB-6EEC5074FD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17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EEDB-273B-4045-83E8-800B16344D1D}" type="datetimeFigureOut">
              <a:rPr lang="da-DK" smtClean="0"/>
              <a:t>02-02-2014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B316-E3AE-474B-91FB-6EEC5074FD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63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4EEDB-273B-4045-83E8-800B16344D1D}" type="datetimeFigureOut">
              <a:rPr lang="da-DK" smtClean="0"/>
              <a:t>02-02-2014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DB316-E3AE-474B-91FB-6EEC5074FD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44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519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Magnetotelluric in Greenland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89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 smtClean="0"/>
              <a:t>Original plan: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sz="2400" dirty="0" smtClean="0"/>
              <a:t>- ADU-07e with </a:t>
            </a:r>
            <a:r>
              <a:rPr lang="da-DK" sz="2400" dirty="0" err="1"/>
              <a:t>i</a:t>
            </a:r>
            <a:r>
              <a:rPr lang="da-DK" sz="2400" dirty="0" err="1" smtClean="0"/>
              <a:t>nduction</a:t>
            </a:r>
            <a:r>
              <a:rPr lang="da-DK" sz="2400" dirty="0" smtClean="0"/>
              <a:t> </a:t>
            </a:r>
            <a:r>
              <a:rPr lang="da-DK" sz="2400" dirty="0" err="1" smtClean="0"/>
              <a:t>coils</a:t>
            </a:r>
            <a:r>
              <a:rPr lang="da-DK" sz="2400" dirty="0" smtClean="0"/>
              <a:t> and </a:t>
            </a:r>
            <a:r>
              <a:rPr lang="da-DK" sz="2400" dirty="0" err="1" smtClean="0"/>
              <a:t>electrodes</a:t>
            </a:r>
            <a:r>
              <a:rPr lang="da-DK" sz="2400" dirty="0" smtClean="0"/>
              <a:t> (1-2 </a:t>
            </a:r>
            <a:r>
              <a:rPr lang="da-DK" sz="2400" dirty="0" err="1" smtClean="0"/>
              <a:t>hours</a:t>
            </a:r>
            <a:r>
              <a:rPr lang="da-DK" sz="2400" dirty="0" smtClean="0"/>
              <a:t>) </a:t>
            </a:r>
            <a:endParaRPr lang="da-DK" sz="2400" dirty="0"/>
          </a:p>
          <a:p>
            <a:pPr marL="0" indent="0">
              <a:buNone/>
            </a:pPr>
            <a:r>
              <a:rPr lang="da-DK" sz="2400" dirty="0" smtClean="0"/>
              <a:t>	- EDL with </a:t>
            </a:r>
            <a:r>
              <a:rPr lang="da-DK" sz="2400" dirty="0" err="1" smtClean="0"/>
              <a:t>induction</a:t>
            </a:r>
            <a:r>
              <a:rPr lang="da-DK" sz="2400" dirty="0" smtClean="0"/>
              <a:t> </a:t>
            </a:r>
            <a:r>
              <a:rPr lang="da-DK" sz="2400" dirty="0" err="1" smtClean="0"/>
              <a:t>coils</a:t>
            </a:r>
            <a:r>
              <a:rPr lang="da-DK" sz="2400" dirty="0" smtClean="0"/>
              <a:t> and </a:t>
            </a:r>
            <a:r>
              <a:rPr lang="da-DK" sz="2400" dirty="0" err="1" smtClean="0"/>
              <a:t>electrodes</a:t>
            </a:r>
            <a:r>
              <a:rPr lang="da-DK" sz="2400" dirty="0" smtClean="0"/>
              <a:t> 	   (1-2 </a:t>
            </a:r>
            <a:r>
              <a:rPr lang="da-DK" sz="2400" dirty="0" err="1" smtClean="0"/>
              <a:t>days</a:t>
            </a:r>
            <a:r>
              <a:rPr lang="da-DK" sz="2400" dirty="0" smtClean="0"/>
              <a:t>)</a:t>
            </a:r>
          </a:p>
          <a:p>
            <a:pPr marL="0" indent="0">
              <a:buNone/>
            </a:pPr>
            <a:r>
              <a:rPr lang="da-DK" sz="2400" dirty="0"/>
              <a:t>	</a:t>
            </a:r>
            <a:r>
              <a:rPr lang="da-DK" sz="2400" dirty="0" smtClean="0"/>
              <a:t>- EDL with </a:t>
            </a:r>
            <a:r>
              <a:rPr lang="da-DK" sz="2400" dirty="0" err="1" smtClean="0"/>
              <a:t>Fluxgate</a:t>
            </a:r>
            <a:r>
              <a:rPr lang="da-DK" sz="2400" dirty="0" smtClean="0"/>
              <a:t> and </a:t>
            </a:r>
            <a:r>
              <a:rPr lang="da-DK" sz="2400" dirty="0" err="1" smtClean="0"/>
              <a:t>electrodes</a:t>
            </a:r>
            <a:r>
              <a:rPr lang="da-DK" sz="2400" dirty="0" smtClean="0"/>
              <a:t> 		   (1 </a:t>
            </a:r>
            <a:r>
              <a:rPr lang="da-DK" sz="2400" dirty="0" err="1" smtClean="0"/>
              <a:t>month</a:t>
            </a:r>
            <a:r>
              <a:rPr lang="da-DK" sz="2400" dirty="0" smtClean="0"/>
              <a:t>)</a:t>
            </a:r>
          </a:p>
          <a:p>
            <a:pPr marL="0" indent="0">
              <a:buNone/>
            </a:pPr>
            <a:endParaRPr lang="da-DK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25144"/>
            <a:ext cx="8142003" cy="19467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519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Magnetotelluric in Greenland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71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6" y="1600200"/>
            <a:ext cx="7366288" cy="4525963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519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Magnetotelluric in Greenland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06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6" y="1600200"/>
            <a:ext cx="7366288" cy="4525963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519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Magnetotelluric in Greenland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79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394472" cy="4525963"/>
          </a:xfrm>
        </p:spPr>
      </p:pic>
      <p:sp>
        <p:nvSpPr>
          <p:cNvPr id="6" name="TextBox 5"/>
          <p:cNvSpPr txBox="1"/>
          <p:nvPr/>
        </p:nvSpPr>
        <p:spPr>
          <a:xfrm>
            <a:off x="755576" y="1908495"/>
            <a:ext cx="40324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Problems:</a:t>
            </a:r>
          </a:p>
          <a:p>
            <a:endParaRPr lang="da-DK" sz="2000" dirty="0" smtClean="0"/>
          </a:p>
          <a:p>
            <a:pPr marL="285750" indent="-285750">
              <a:buFontTx/>
              <a:buChar char="-"/>
            </a:pPr>
            <a:r>
              <a:rPr lang="da-DK" sz="2000" dirty="0" smtClean="0"/>
              <a:t>EDL </a:t>
            </a:r>
            <a:r>
              <a:rPr lang="da-DK" sz="2000" dirty="0" err="1" smtClean="0"/>
              <a:t>setup</a:t>
            </a:r>
            <a:r>
              <a:rPr lang="da-DK" sz="2000" dirty="0" smtClean="0"/>
              <a:t> for 1-2 </a:t>
            </a:r>
            <a:r>
              <a:rPr lang="da-DK" sz="2000" dirty="0" err="1" smtClean="0"/>
              <a:t>days</a:t>
            </a:r>
            <a:r>
              <a:rPr lang="da-DK" sz="2000" dirty="0" smtClean="0"/>
              <a:t> </a:t>
            </a:r>
            <a:r>
              <a:rPr lang="da-DK" sz="2000" dirty="0" err="1" smtClean="0"/>
              <a:t>period</a:t>
            </a:r>
            <a:endParaRPr lang="da-DK" sz="2000" dirty="0" smtClean="0"/>
          </a:p>
          <a:p>
            <a:endParaRPr lang="da-DK" sz="2000" dirty="0" smtClean="0"/>
          </a:p>
          <a:p>
            <a:pPr marL="285750" indent="-285750">
              <a:buFontTx/>
              <a:buChar char="-"/>
            </a:pPr>
            <a:r>
              <a:rPr lang="da-DK" sz="2000" dirty="0" err="1" smtClean="0"/>
              <a:t>Foxes</a:t>
            </a:r>
            <a:endParaRPr lang="da-DK" sz="2000" dirty="0" smtClean="0"/>
          </a:p>
          <a:p>
            <a:endParaRPr lang="da-DK" sz="2000" dirty="0" smtClean="0"/>
          </a:p>
          <a:p>
            <a:pPr marL="285750" indent="-285750">
              <a:buFontTx/>
              <a:buChar char="-"/>
            </a:pPr>
            <a:r>
              <a:rPr lang="da-DK" sz="2000" dirty="0" smtClean="0"/>
              <a:t>Limited </a:t>
            </a:r>
            <a:r>
              <a:rPr lang="da-DK" sz="2000" dirty="0" err="1"/>
              <a:t>M</a:t>
            </a:r>
            <a:r>
              <a:rPr lang="da-DK" sz="2000" dirty="0" err="1" smtClean="0"/>
              <a:t>etronix</a:t>
            </a:r>
            <a:r>
              <a:rPr lang="da-DK" sz="2000" dirty="0" smtClean="0"/>
              <a:t> data  </a:t>
            </a:r>
            <a:endParaRPr lang="da-DK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519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Magnetotelluric in Greenland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72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 dirty="0" smtClean="0"/>
              <a:t>Data </a:t>
            </a:r>
            <a:r>
              <a:rPr lang="da-DK" sz="2800" dirty="0" err="1" smtClean="0"/>
              <a:t>available</a:t>
            </a:r>
            <a:r>
              <a:rPr lang="da-DK" sz="2800" dirty="0" smtClean="0"/>
              <a:t>:</a:t>
            </a:r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000" dirty="0" err="1" smtClean="0"/>
              <a:t>Fluxgate</a:t>
            </a:r>
            <a:r>
              <a:rPr lang="da-DK" sz="2000" dirty="0" smtClean="0"/>
              <a:t>                = 10 stations with data from 11 </a:t>
            </a:r>
            <a:r>
              <a:rPr lang="da-DK" sz="2000" dirty="0" err="1" smtClean="0"/>
              <a:t>days</a:t>
            </a:r>
            <a:r>
              <a:rPr lang="da-DK" sz="2000" dirty="0" smtClean="0"/>
              <a:t> – 1 </a:t>
            </a:r>
            <a:r>
              <a:rPr lang="da-DK" sz="2000" dirty="0" err="1" smtClean="0"/>
              <a:t>month</a:t>
            </a:r>
            <a:endParaRPr lang="da-DK" sz="2000" dirty="0" smtClean="0"/>
          </a:p>
          <a:p>
            <a:pPr marL="0" indent="0">
              <a:buNone/>
            </a:pPr>
            <a:endParaRPr lang="da-DK" sz="2000" dirty="0" smtClean="0"/>
          </a:p>
          <a:p>
            <a:r>
              <a:rPr lang="da-DK" sz="2000" dirty="0" err="1" smtClean="0"/>
              <a:t>Electrodes</a:t>
            </a:r>
            <a:r>
              <a:rPr lang="da-DK" sz="2000" dirty="0" smtClean="0"/>
              <a:t>            = 9 stations with data from 1 </a:t>
            </a:r>
            <a:r>
              <a:rPr lang="da-DK" sz="2000" dirty="0" err="1" smtClean="0"/>
              <a:t>hour</a:t>
            </a:r>
            <a:r>
              <a:rPr lang="da-DK" sz="2000" dirty="0" smtClean="0"/>
              <a:t> – 1 </a:t>
            </a:r>
            <a:r>
              <a:rPr lang="da-DK" sz="2000" dirty="0" err="1" smtClean="0"/>
              <a:t>month</a:t>
            </a:r>
            <a:endParaRPr lang="da-DK" sz="2000" dirty="0" smtClean="0"/>
          </a:p>
          <a:p>
            <a:pPr marL="0" indent="0">
              <a:buNone/>
            </a:pPr>
            <a:endParaRPr lang="da-DK" sz="2000" dirty="0" smtClean="0"/>
          </a:p>
          <a:p>
            <a:r>
              <a:rPr lang="da-DK" sz="2000" dirty="0" err="1" smtClean="0"/>
              <a:t>Metronix</a:t>
            </a:r>
            <a:r>
              <a:rPr lang="da-DK" sz="2000" dirty="0" smtClean="0"/>
              <a:t> 500 Hz = 2/3 stations 10-15 </a:t>
            </a:r>
            <a:r>
              <a:rPr lang="da-DK" sz="2000" dirty="0" err="1" smtClean="0"/>
              <a:t>hours</a:t>
            </a:r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 </a:t>
            </a:r>
          </a:p>
          <a:p>
            <a:pPr marL="0" indent="0">
              <a:buNone/>
            </a:pPr>
            <a:endParaRPr lang="da-DK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519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Magnetotelluric in Greenland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82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645024"/>
            <a:ext cx="4932040" cy="3288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53969"/>
            <a:ext cx="4644008" cy="337575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17" y="757846"/>
            <a:ext cx="4817509" cy="361313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49990"/>
            <a:ext cx="4644008" cy="3320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1143000"/>
          </a:xfrm>
        </p:spPr>
        <p:txBody>
          <a:bodyPr/>
          <a:lstStyle/>
          <a:p>
            <a:r>
              <a:rPr lang="da-DK" dirty="0" err="1" smtClean="0"/>
              <a:t>Magnetotelluric</a:t>
            </a:r>
            <a:r>
              <a:rPr lang="da-DK" dirty="0" smtClean="0"/>
              <a:t> in Greenland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38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595</Words>
  <Application>Microsoft Office PowerPoint</Application>
  <PresentationFormat>On-screen Show (4:3)</PresentationFormat>
  <Paragraphs>62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Magnetotelluric in Greenland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Magnetotelluric in Greenland</dc:title>
  <dc:creator>Nynne Louise Berthou Lauritsen</dc:creator>
  <cp:lastModifiedBy>Nynne Louise Berthou Lauritsen</cp:lastModifiedBy>
  <cp:revision>26</cp:revision>
  <dcterms:created xsi:type="dcterms:W3CDTF">2014-02-02T09:59:03Z</dcterms:created>
  <dcterms:modified xsi:type="dcterms:W3CDTF">2014-02-02T12:53:57Z</dcterms:modified>
</cp:coreProperties>
</file>